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99" r:id="rId22"/>
    <p:sldId id="300" r:id="rId23"/>
    <p:sldId id="301" r:id="rId24"/>
    <p:sldId id="302" r:id="rId25"/>
    <p:sldId id="282" r:id="rId26"/>
    <p:sldId id="277" r:id="rId27"/>
    <p:sldId id="272" r:id="rId28"/>
    <p:sldId id="274" r:id="rId29"/>
    <p:sldId id="275" r:id="rId30"/>
    <p:sldId id="271" r:id="rId31"/>
    <p:sldId id="270" r:id="rId32"/>
    <p:sldId id="261" r:id="rId33"/>
    <p:sldId id="267" r:id="rId34"/>
    <p:sldId id="278" r:id="rId35"/>
    <p:sldId id="279" r:id="rId36"/>
    <p:sldId id="268" r:id="rId37"/>
    <p:sldId id="259" r:id="rId38"/>
    <p:sldId id="276" r:id="rId39"/>
    <p:sldId id="262" r:id="rId40"/>
    <p:sldId id="256" r:id="rId41"/>
    <p:sldId id="257" r:id="rId42"/>
    <p:sldId id="258"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2020-05-28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2020-05-28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2020-05-28</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16627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0" y="1509921"/>
            <a:ext cx="9143999" cy="2123658"/>
          </a:xfrm>
          <a:prstGeom prst="rect">
            <a:avLst/>
          </a:prstGeom>
          <a:noFill/>
        </p:spPr>
        <p:txBody>
          <a:bodyPr wrap="square" rtlCol="0">
            <a:spAutoFit/>
          </a:bodyPr>
          <a:lstStyle/>
          <a:p>
            <a:pPr algn="ctr"/>
            <a:r>
              <a:rPr lang="en-CA" sz="6600" b="1" spc="600" dirty="0"/>
              <a:t>COMPUTER</a:t>
            </a:r>
          </a:p>
          <a:p>
            <a:pPr algn="ctr"/>
            <a:r>
              <a:rPr lang="en-CA" sz="6600" b="1" spc="600" dirty="0"/>
              <a:t>VISION</a:t>
            </a:r>
          </a:p>
        </p:txBody>
      </p:sp>
    </p:spTree>
    <p:extLst>
      <p:ext uri="{BB962C8B-B14F-4D97-AF65-F5344CB8AC3E}">
        <p14:creationId xmlns:p14="http://schemas.microsoft.com/office/powerpoint/2010/main" val="290792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EMI-</a:t>
            </a: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ATERSHED</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LGORITHM</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UNCTION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Tree>
    <p:extLst>
      <p:ext uri="{BB962C8B-B14F-4D97-AF65-F5344CB8AC3E}">
        <p14:creationId xmlns:p14="http://schemas.microsoft.com/office/powerpoint/2010/main" val="420974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ACE</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H</a:t>
            </a:r>
            <a:r>
              <a:rPr lang="en-US" spc="450" dirty="0">
                <a:latin typeface="Segoe UI" panose="020B0502040204020203" pitchFamily="34" charset="0"/>
                <a:cs typeface="Segoe UI" panose="020B0502040204020203" pitchFamily="34" charset="0"/>
              </a:rPr>
              <a:t>AAR</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ASCADES</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automated detection of faces on images and videos using the functionality of </a:t>
            </a:r>
            <a:r>
              <a:rPr lang="en-US" sz="1600" dirty="0" err="1">
                <a:latin typeface="Segoe UI" panose="020B0502040204020203" pitchFamily="34" charset="0"/>
                <a:cs typeface="Segoe UI" panose="020B0502040204020203" pitchFamily="34" charset="0"/>
              </a:rPr>
              <a:t>Haar</a:t>
            </a:r>
            <a:r>
              <a:rPr lang="en-US" sz="1600" dirty="0">
                <a:latin typeface="Segoe UI" panose="020B0502040204020203" pitchFamily="34" charset="0"/>
                <a:cs typeface="Segoe UI" panose="020B0502040204020203" pitchFamily="34" charset="0"/>
              </a:rPr>
              <a:t> cascades.</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UNCTION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 name="Picture 1">
            <a:extLst>
              <a:ext uri="{FF2B5EF4-FFF2-40B4-BE49-F238E27FC236}">
                <a16:creationId xmlns:a16="http://schemas.microsoft.com/office/drawing/2014/main" id="{B221C27D-7E35-4B5E-ABBF-CBDA56B5BB5A}"/>
              </a:ext>
            </a:extLst>
          </p:cNvPr>
          <p:cNvPicPr>
            <a:picLocks noChangeAspect="1"/>
          </p:cNvPicPr>
          <p:nvPr/>
        </p:nvPicPr>
        <p:blipFill rotWithShape="1">
          <a:blip r:embed="rId2"/>
          <a:srcRect l="20670" r="19877"/>
          <a:stretch/>
        </p:blipFill>
        <p:spPr>
          <a:xfrm>
            <a:off x="-1" y="2932626"/>
            <a:ext cx="3045043" cy="1800000"/>
          </a:xfrm>
          <a:prstGeom prst="rect">
            <a:avLst/>
          </a:prstGeom>
        </p:spPr>
      </p:pic>
      <p:pic>
        <p:nvPicPr>
          <p:cNvPr id="4" name="Picture 3">
            <a:extLst>
              <a:ext uri="{FF2B5EF4-FFF2-40B4-BE49-F238E27FC236}">
                <a16:creationId xmlns:a16="http://schemas.microsoft.com/office/drawing/2014/main" id="{AEE861C8-345E-48BC-867B-C1A65D268014}"/>
              </a:ext>
            </a:extLst>
          </p:cNvPr>
          <p:cNvPicPr>
            <a:picLocks noChangeAspect="1"/>
          </p:cNvPicPr>
          <p:nvPr/>
        </p:nvPicPr>
        <p:blipFill rotWithShape="1">
          <a:blip r:embed="rId3"/>
          <a:srcRect l="18768"/>
          <a:stretch/>
        </p:blipFill>
        <p:spPr>
          <a:xfrm>
            <a:off x="6117490" y="2942013"/>
            <a:ext cx="3026509" cy="1800000"/>
          </a:xfrm>
          <a:prstGeom prst="rect">
            <a:avLst/>
          </a:prstGeom>
        </p:spPr>
      </p:pic>
      <p:pic>
        <p:nvPicPr>
          <p:cNvPr id="6" name="Picture 5">
            <a:extLst>
              <a:ext uri="{FF2B5EF4-FFF2-40B4-BE49-F238E27FC236}">
                <a16:creationId xmlns:a16="http://schemas.microsoft.com/office/drawing/2014/main" id="{2E915D9D-81F7-4B41-8849-D27D7DCC6265}"/>
              </a:ext>
            </a:extLst>
          </p:cNvPr>
          <p:cNvPicPr>
            <a:picLocks noChangeAspect="1"/>
          </p:cNvPicPr>
          <p:nvPr/>
        </p:nvPicPr>
        <p:blipFill rotWithShape="1">
          <a:blip r:embed="rId4"/>
          <a:srcRect l="9987" r="7256"/>
          <a:stretch/>
        </p:blipFill>
        <p:spPr>
          <a:xfrm>
            <a:off x="3045043" y="2932626"/>
            <a:ext cx="1291772" cy="1800000"/>
          </a:xfrm>
          <a:prstGeom prst="rect">
            <a:avLst/>
          </a:prstGeom>
        </p:spPr>
      </p:pic>
      <p:pic>
        <p:nvPicPr>
          <p:cNvPr id="7" name="Picture 6">
            <a:extLst>
              <a:ext uri="{FF2B5EF4-FFF2-40B4-BE49-F238E27FC236}">
                <a16:creationId xmlns:a16="http://schemas.microsoft.com/office/drawing/2014/main" id="{C7B5F6CA-0136-4BA6-BDD0-545C8D424949}"/>
              </a:ext>
            </a:extLst>
          </p:cNvPr>
          <p:cNvPicPr>
            <a:picLocks noChangeAspect="1"/>
          </p:cNvPicPr>
          <p:nvPr/>
        </p:nvPicPr>
        <p:blipFill>
          <a:blip r:embed="rId5"/>
          <a:stretch>
            <a:fillRect/>
          </a:stretch>
        </p:blipFill>
        <p:spPr>
          <a:xfrm>
            <a:off x="4336815" y="2932626"/>
            <a:ext cx="1780675" cy="1800000"/>
          </a:xfrm>
          <a:prstGeom prst="rect">
            <a:avLst/>
          </a:prstGeom>
        </p:spPr>
      </p:pic>
    </p:spTree>
    <p:extLst>
      <p:ext uri="{BB962C8B-B14F-4D97-AF65-F5344CB8AC3E}">
        <p14:creationId xmlns:p14="http://schemas.microsoft.com/office/powerpoint/2010/main" val="185586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3889</Words>
  <Application>Microsoft Office PowerPoint</Application>
  <PresentationFormat>On-screen Show (16:9)</PresentationFormat>
  <Paragraphs>417</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61</cp:revision>
  <dcterms:created xsi:type="dcterms:W3CDTF">2019-04-05T22:57:48Z</dcterms:created>
  <dcterms:modified xsi:type="dcterms:W3CDTF">2020-05-29T03:33:42Z</dcterms:modified>
</cp:coreProperties>
</file>